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02" r:id="rId6"/>
    <p:sldId id="382" r:id="rId7"/>
    <p:sldId id="415" r:id="rId8"/>
    <p:sldId id="416" r:id="rId9"/>
    <p:sldId id="302" r:id="rId10"/>
    <p:sldId id="351" r:id="rId11"/>
    <p:sldId id="386" r:id="rId12"/>
    <p:sldId id="387" r:id="rId13"/>
    <p:sldId id="417" r:id="rId14"/>
    <p:sldId id="418" r:id="rId15"/>
    <p:sldId id="305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94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28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Residual Denoising Diffusion Models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https://github.com/nachifur/RDDM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2952115"/>
            <a:ext cx="1026350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828800"/>
            <a:ext cx="5295265" cy="48018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905000"/>
            <a:ext cx="5248275" cy="7099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743200"/>
            <a:ext cx="5596255" cy="12433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038600"/>
            <a:ext cx="58483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2057400"/>
            <a:ext cx="585343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209800"/>
            <a:ext cx="7242175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40755" y="4648200"/>
            <a:ext cx="60636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However, the reverse</a:t>
            </a:r>
            <a:r>
              <a:rPr lang="en-US"/>
              <a:t> </a:t>
            </a:r>
            <a:r>
              <a:t>process starting from noise seems to be unnecessary, as the</a:t>
            </a:r>
            <a:r>
              <a:rPr lang="en-US"/>
              <a:t> </a:t>
            </a:r>
            <a:r>
              <a:t>degraded image is already known. The forward process</a:t>
            </a:r>
            <a:r>
              <a:rPr lang="en-US"/>
              <a:t> </a:t>
            </a:r>
            <a:r>
              <a:t>is non-interpretability for image restoration, as the diffusion process does not contain any information about the degraded image</a:t>
            </a:r>
            <a:r>
              <a:rPr lang="en-US"/>
              <a:t>.</a:t>
            </a:r>
            <a:endParaRPr 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391660"/>
            <a:ext cx="5474335" cy="2037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2118995"/>
            <a:ext cx="927290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10" y="1981200"/>
            <a:ext cx="4371975" cy="40532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10200" y="320040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        </a:t>
            </a:r>
            <a:r>
              <a:rPr lang="zh-CN" altLang="en-US"/>
              <a:t>The previous forward diffusion process is decoupled into residual diffusion and</a:t>
            </a:r>
            <a:r>
              <a:rPr lang="en-US" altLang="zh-CN"/>
              <a:t> </a:t>
            </a:r>
            <a:r>
              <a:rPr lang="zh-CN" altLang="en-US"/>
              <a:t>noise diffusion, while in the reverse process, the simultaneous</a:t>
            </a:r>
            <a:r>
              <a:rPr lang="en-US" altLang="zh-CN"/>
              <a:t> </a:t>
            </a:r>
            <a:r>
              <a:rPr lang="zh-CN" altLang="en-US"/>
              <a:t>sampling can be decoupled into first removing the residuals and</a:t>
            </a:r>
            <a:r>
              <a:rPr lang="en-US" altLang="zh-CN"/>
              <a:t> </a:t>
            </a:r>
            <a:r>
              <a:rPr lang="zh-CN" altLang="en-US"/>
              <a:t>then removing noise.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828800"/>
            <a:ext cx="7324090" cy="19246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3886200"/>
            <a:ext cx="5415280" cy="7524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5334000"/>
            <a:ext cx="4567555" cy="3619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5867400"/>
            <a:ext cx="5429250" cy="75247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019800" y="3962400"/>
            <a:ext cx="1005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DDPM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229600" y="3978275"/>
            <a:ext cx="1011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RDDM</a:t>
            </a:r>
            <a:r>
              <a:rPr lang="zh-CN" altLang="en-US"/>
              <a:t>：</a:t>
            </a:r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8755" y="4013200"/>
            <a:ext cx="1443355" cy="2667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0" y="4020185"/>
            <a:ext cx="1133475" cy="25273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5040" y="4346575"/>
            <a:ext cx="5400675" cy="3714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4876800"/>
            <a:ext cx="1819275" cy="2667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9165" y="5181600"/>
            <a:ext cx="5810250" cy="16954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4877435"/>
            <a:ext cx="3276600" cy="309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828800"/>
            <a:ext cx="7324090" cy="19246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3886200"/>
            <a:ext cx="5429250" cy="7861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105400"/>
            <a:ext cx="1452880" cy="3479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9945" y="5177155"/>
            <a:ext cx="1243330" cy="2762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5562600"/>
            <a:ext cx="2800350" cy="3238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9800" y="3886200"/>
            <a:ext cx="4872355" cy="381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800" y="4399915"/>
            <a:ext cx="5643880" cy="9810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5453380"/>
            <a:ext cx="4943475" cy="9620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0" y="6400800"/>
            <a:ext cx="56007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828800"/>
            <a:ext cx="7324090" cy="19246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4572000"/>
            <a:ext cx="5720080" cy="1081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" y="2109470"/>
            <a:ext cx="11410950" cy="17386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6248400"/>
            <a:ext cx="4700905" cy="3619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820" y="4781550"/>
            <a:ext cx="5577205" cy="9194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60" y="4128770"/>
            <a:ext cx="5081905" cy="1733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114800"/>
            <a:ext cx="282448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743200"/>
            <a:ext cx="5848350" cy="2476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8390" y="1905000"/>
            <a:ext cx="5906135" cy="4105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438400"/>
            <a:ext cx="6229350" cy="3181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4800</Words>
  <Application>WPS 演示</Application>
  <PresentationFormat>宽屏</PresentationFormat>
  <Paragraphs>276</Paragraphs>
  <Slides>13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416</cp:revision>
  <dcterms:created xsi:type="dcterms:W3CDTF">2023-09-17T03:47:00Z</dcterms:created>
  <dcterms:modified xsi:type="dcterms:W3CDTF">2024-10-13T10:56:18Z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